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0" r:id="rId114"/>
    <p:sldId id="371" r:id="rId115"/>
    <p:sldId id="372" r:id="rId116"/>
    <p:sldId id="373" r:id="rId117"/>
    <p:sldId id="374" r:id="rId118"/>
    <p:sldId id="375" r:id="rId119"/>
    <p:sldId id="376" r:id="rId120"/>
    <p:sldId id="377" r:id="rId121"/>
    <p:sldId id="378" r:id="rId122"/>
    <p:sldId id="379" r:id="rId123"/>
    <p:sldId id="380" r:id="rId124"/>
    <p:sldId id="381" r:id="rId125"/>
    <p:sldId id="382" r:id="rId126"/>
    <p:sldId id="383" r:id="rId127"/>
    <p:sldId id="384" r:id="rId128"/>
    <p:sldId id="385" r:id="rId129"/>
    <p:sldId id="386" r:id="rId130"/>
    <p:sldId id="387" r:id="rId131"/>
    <p:sldId id="388" r:id="rId132"/>
    <p:sldId id="389" r:id="rId133"/>
    <p:sldId id="390" r:id="rId134"/>
    <p:sldId id="391" r:id="rId135"/>
    <p:sldId id="392" r:id="rId136"/>
    <p:sldId id="393" r:id="rId137"/>
    <p:sldId id="394" r:id="rId138"/>
    <p:sldId id="395" r:id="rId139"/>
    <p:sldId id="396" r:id="rId140"/>
    <p:sldId id="397" r:id="rId141"/>
    <p:sldId id="398" r:id="rId142"/>
    <p:sldId id="399" r:id="rId143"/>
    <p:sldId id="400" r:id="rId144"/>
    <p:sldId id="401" r:id="rId145"/>
    <p:sldId id="402" r:id="rId146"/>
    <p:sldId id="403" r:id="rId147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8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EF66E-DC90-47DB-9169-E5F626A075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3314FF-ADDD-43AA-AF9E-F2D4A80F0D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E6EAB-20B9-46E5-BD78-E19E681C7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95691-D649-4381-A632-2DC5A5291B3E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E3ACB-3251-4B8B-BF3C-353A434DC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1D95E-409C-4DC6-8016-F02863219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1034-437E-4238-ADC1-C02714636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553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9068A-525D-4FB3-B0DB-0F42AC339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21F7DC-2FDA-423B-B30E-6E6423262E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D1F87-706F-4FED-BE51-43467563A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95691-D649-4381-A632-2DC5A5291B3E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A8F62-3B0A-46BC-B987-4FAD88707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AC73F-A664-4DEF-8CBB-5475002EA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1034-437E-4238-ADC1-C02714636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064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7A5078-FD82-4A24-840E-E0FD8370BC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5BEFFB-DB5A-4086-A684-DC9763F590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1DB36-D20E-4ABB-9141-4E576CD32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95691-D649-4381-A632-2DC5A5291B3E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54792-B4DE-417A-84B5-0370C0B4A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9A07C-4AFA-4735-9A2E-B6D571427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1034-437E-4238-ADC1-C02714636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825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5F0B0-17D8-474B-A4A4-F029C98BD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2FBC1-1A26-43FD-A808-7504813DB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A82B91-26A5-49FA-A342-108251A42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95691-D649-4381-A632-2DC5A5291B3E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EE8B6-D5BC-41D6-B840-A1AFCD29C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4DAAF-7013-4BAC-B403-140F9DA7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1034-437E-4238-ADC1-C02714636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68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722EC-159D-4A91-B439-F0CD3E4E9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B115F4-DEE5-408B-A8D2-662E1178C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6FF30-21A5-4A57-9CE4-1ED7B5911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95691-D649-4381-A632-2DC5A5291B3E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DD794-E2A6-42F7-866B-BE8D4C9EA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08530-21AC-4369-9C25-B16200F0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1034-437E-4238-ADC1-C02714636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411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4F762-E64E-4664-890B-CCABE5171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37CC2-9FCA-4DB5-999B-12C92397BC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77888-E8AC-426F-A88F-4F701E622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31DC5-105C-49A8-BB39-A51534F8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95691-D649-4381-A632-2DC5A5291B3E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6E4A90-72C9-45F0-9F16-97A849FA1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96767B-B678-498A-9FEB-106E47B4F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1034-437E-4238-ADC1-C02714636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05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6966F-BFCA-45F8-9E4B-FAFAC2743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54947-4A9D-47B5-B168-BE926D649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C1327C-C964-4DA5-8CBC-282ED6C32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0035B0-4020-4776-A7E6-56E822494C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993C85-BE6E-4769-93B7-A2FB3EA0E6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A2A3E6-D62C-4ED2-9DD4-52A8BA954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95691-D649-4381-A632-2DC5A5291B3E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C5AC12-F8BE-4D5C-838E-E7E49B6CA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3D1F62-612F-40C9-91B8-9A99C184C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1034-437E-4238-ADC1-C02714636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802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09DD4-690F-4DE6-80DD-E3CD5980C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FD786D-4E26-4094-852C-7E387D3B8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95691-D649-4381-A632-2DC5A5291B3E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07E94-9B45-440B-A8FA-452573987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20DCF1-F8CC-4351-9D62-E1CA7559E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1034-437E-4238-ADC1-C02714636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117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7E3D9E-AC69-487A-901D-2855306C8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95691-D649-4381-A632-2DC5A5291B3E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9DB981-C9E4-4B85-85A7-CC5A26D6C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706C89-E2C0-4B31-8F91-D33CE5ED3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1034-437E-4238-ADC1-C02714636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746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6426-C66D-4A39-86F8-56C511C7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771A7-876C-4E5F-B53B-A2F4EADDA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96AE04-CB70-44C0-A0F0-3C9124A02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932EF4-F32A-420F-BDCC-ED2DBFC58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95691-D649-4381-A632-2DC5A5291B3E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6B2E15-D5E9-43D0-AAA0-6B77FD450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4E885E-4F09-4143-82F3-C1CA1DEA8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1034-437E-4238-ADC1-C02714636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341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CED90-2543-43EE-86D8-B38F60506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647EDA-687F-4BEA-8BFC-DA0C56C108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398D64-5E73-4A7B-90BC-C73B213A91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15E1A3-1199-404D-BD9C-5D9C04F7C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95691-D649-4381-A632-2DC5A5291B3E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C90A9-84AE-4D6D-BC7E-588004635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72193B-99A1-47C8-A04A-1B4323ED2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1034-437E-4238-ADC1-C02714636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047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B688AC-B0CE-4FEE-B2A7-C02452C34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1DC1F-7C15-4428-A630-2EBA05EEF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41630-DC03-414B-89A4-D0D69A3D65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95691-D649-4381-A632-2DC5A5291B3E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EFEBC-45D6-4A85-83DF-37793C3AC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C6528-E16A-45B0-A80E-11352E197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51034-437E-4238-ADC1-C02714636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6746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D6418-FC04-453D-81BA-1E11BBBA03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Photo Album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76FBB4-C5B1-498F-90F8-6DE73F4B19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 Dpu Barman</a:t>
            </a:r>
          </a:p>
        </p:txBody>
      </p:sp>
    </p:spTree>
    <p:extLst>
      <p:ext uri="{BB962C8B-B14F-4D97-AF65-F5344CB8AC3E}">
        <p14:creationId xmlns:p14="http://schemas.microsoft.com/office/powerpoint/2010/main" val="2050327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Creating Transactions.mp4_20220626_124701.398">
            <a:extLst>
              <a:ext uri="{FF2B5EF4-FFF2-40B4-BE49-F238E27FC236}">
                <a16:creationId xmlns:a16="http://schemas.microsoft.com/office/drawing/2014/main" id="{271F2895-EAE6-4566-9D44-D04F9FE66ED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4149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READ COMMITTED Isolation Level.mp4_20220627_142819.187">
            <a:extLst>
              <a:ext uri="{FF2B5EF4-FFF2-40B4-BE49-F238E27FC236}">
                <a16:creationId xmlns:a16="http://schemas.microsoft.com/office/drawing/2014/main" id="{7FFA5343-5C78-4189-ACD8-4E2B0A50A7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8004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REPEATABLE READ Isolation Level.mp4_20220627_143513.377">
            <a:extLst>
              <a:ext uri="{FF2B5EF4-FFF2-40B4-BE49-F238E27FC236}">
                <a16:creationId xmlns:a16="http://schemas.microsoft.com/office/drawing/2014/main" id="{89EE4427-7F04-4506-A752-78B66D911A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337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REPEATABLE READ Isolation Level.mp4_20220627_143617.990">
            <a:extLst>
              <a:ext uri="{FF2B5EF4-FFF2-40B4-BE49-F238E27FC236}">
                <a16:creationId xmlns:a16="http://schemas.microsoft.com/office/drawing/2014/main" id="{69B3101A-2E51-483B-B0F8-63EFD19022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3055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REPEATABLE READ Isolation Level.mp4_20220627_143721.085">
            <a:extLst>
              <a:ext uri="{FF2B5EF4-FFF2-40B4-BE49-F238E27FC236}">
                <a16:creationId xmlns:a16="http://schemas.microsoft.com/office/drawing/2014/main" id="{188C0661-0895-466F-AA2C-CCC0B273A3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98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REPEATABLE READ Isolation Level.mp4_20220627_143724.910">
            <a:extLst>
              <a:ext uri="{FF2B5EF4-FFF2-40B4-BE49-F238E27FC236}">
                <a16:creationId xmlns:a16="http://schemas.microsoft.com/office/drawing/2014/main" id="{649761AB-0679-42A2-A625-6714639C66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479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REPEATABLE READ Isolation Level.mp4_20220627_143728.487">
            <a:extLst>
              <a:ext uri="{FF2B5EF4-FFF2-40B4-BE49-F238E27FC236}">
                <a16:creationId xmlns:a16="http://schemas.microsoft.com/office/drawing/2014/main" id="{4ABA5CAA-F854-42C7-A449-9FAF98EEF1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10654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REPEATABLE READ Isolation Level.mp4_20220627_143741.855">
            <a:extLst>
              <a:ext uri="{FF2B5EF4-FFF2-40B4-BE49-F238E27FC236}">
                <a16:creationId xmlns:a16="http://schemas.microsoft.com/office/drawing/2014/main" id="{5A4B4D6B-CA34-4AC8-8277-FC473D7A35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8434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REPEATABLE READ Isolation Level.mp4_20220627_143745.221">
            <a:extLst>
              <a:ext uri="{FF2B5EF4-FFF2-40B4-BE49-F238E27FC236}">
                <a16:creationId xmlns:a16="http://schemas.microsoft.com/office/drawing/2014/main" id="{1D65FED5-4072-4567-968F-3C94CF1D6F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55998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REPEATABLE READ Isolation Level.mp4_20220627_143747.834">
            <a:extLst>
              <a:ext uri="{FF2B5EF4-FFF2-40B4-BE49-F238E27FC236}">
                <a16:creationId xmlns:a16="http://schemas.microsoft.com/office/drawing/2014/main" id="{F8D8B3E7-AC6E-4444-9B95-AED0DE29F8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1821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REPEATABLE READ Isolation Level.mp4_20220627_143750.522">
            <a:extLst>
              <a:ext uri="{FF2B5EF4-FFF2-40B4-BE49-F238E27FC236}">
                <a16:creationId xmlns:a16="http://schemas.microsoft.com/office/drawing/2014/main" id="{3EA05751-7329-45B8-9A27-528EBCC494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9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Creating Transactions.mp4_20220626_124732.241">
            <a:extLst>
              <a:ext uri="{FF2B5EF4-FFF2-40B4-BE49-F238E27FC236}">
                <a16:creationId xmlns:a16="http://schemas.microsoft.com/office/drawing/2014/main" id="{D3ABD7D1-2C74-4FA8-9D9D-549E24F13D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3938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REPEATABLE READ Isolation Level.mp4_20220627_143758.695">
            <a:extLst>
              <a:ext uri="{FF2B5EF4-FFF2-40B4-BE49-F238E27FC236}">
                <a16:creationId xmlns:a16="http://schemas.microsoft.com/office/drawing/2014/main" id="{DFC2215E-C53A-405F-9837-2A49A34328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99000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REPEATABLE READ Isolation Level.mp4_20220627_143801.567">
            <a:extLst>
              <a:ext uri="{FF2B5EF4-FFF2-40B4-BE49-F238E27FC236}">
                <a16:creationId xmlns:a16="http://schemas.microsoft.com/office/drawing/2014/main" id="{69D8AF72-FCF7-4FC7-9750-D04CA70001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56593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REPEATABLE READ Isolation Level.mp4_20220627_143913.934">
            <a:extLst>
              <a:ext uri="{FF2B5EF4-FFF2-40B4-BE49-F238E27FC236}">
                <a16:creationId xmlns:a16="http://schemas.microsoft.com/office/drawing/2014/main" id="{BC7C3800-1712-4EAA-9114-CFD0951033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9030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REPEATABLE READ Isolation Level.mp4_20220627_143921.810">
            <a:extLst>
              <a:ext uri="{FF2B5EF4-FFF2-40B4-BE49-F238E27FC236}">
                <a16:creationId xmlns:a16="http://schemas.microsoft.com/office/drawing/2014/main" id="{CD22ADF2-CD51-476B-8E94-6C1CE6936B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5643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REPEATABLE READ Isolation Level.mp4_20220627_143932.395">
            <a:extLst>
              <a:ext uri="{FF2B5EF4-FFF2-40B4-BE49-F238E27FC236}">
                <a16:creationId xmlns:a16="http://schemas.microsoft.com/office/drawing/2014/main" id="{DAD51E34-ACCB-467A-957F-905D0D8187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0929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REPEATABLE READ Isolation Level.mp4_20220627_143956.970">
            <a:extLst>
              <a:ext uri="{FF2B5EF4-FFF2-40B4-BE49-F238E27FC236}">
                <a16:creationId xmlns:a16="http://schemas.microsoft.com/office/drawing/2014/main" id="{C3A970FB-098C-46CC-B969-69A14CD5F6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126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REPEATABLE READ Isolation Level.mp4_20220627_144019.381">
            <a:extLst>
              <a:ext uri="{FF2B5EF4-FFF2-40B4-BE49-F238E27FC236}">
                <a16:creationId xmlns:a16="http://schemas.microsoft.com/office/drawing/2014/main" id="{866AB5B7-9FF7-491C-9B50-00D521162C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4629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REPEATABLE READ Isolation Level.mp4_20220627_144022.552">
            <a:extLst>
              <a:ext uri="{FF2B5EF4-FFF2-40B4-BE49-F238E27FC236}">
                <a16:creationId xmlns:a16="http://schemas.microsoft.com/office/drawing/2014/main" id="{344BAA8F-4F77-4AE7-878B-FFB8D9F88C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7215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REPEATABLE READ Isolation Level.mp4_20220627_144037.328">
            <a:extLst>
              <a:ext uri="{FF2B5EF4-FFF2-40B4-BE49-F238E27FC236}">
                <a16:creationId xmlns:a16="http://schemas.microsoft.com/office/drawing/2014/main" id="{F142CBC0-D2B6-4D24-B074-702BF81FF6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58512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REPEATABLE READ Isolation Level.mp4_20220627_144045.969">
            <a:extLst>
              <a:ext uri="{FF2B5EF4-FFF2-40B4-BE49-F238E27FC236}">
                <a16:creationId xmlns:a16="http://schemas.microsoft.com/office/drawing/2014/main" id="{F27D726E-2C9E-4720-97CD-58DA5E13E8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665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Creating Transactions.mp4_20220626_124741.238">
            <a:extLst>
              <a:ext uri="{FF2B5EF4-FFF2-40B4-BE49-F238E27FC236}">
                <a16:creationId xmlns:a16="http://schemas.microsoft.com/office/drawing/2014/main" id="{C2A4CEB6-7A87-4970-B075-884AF11F9A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54404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REPEATABLE READ Isolation Level.mp4_20220627_144056.193">
            <a:extLst>
              <a:ext uri="{FF2B5EF4-FFF2-40B4-BE49-F238E27FC236}">
                <a16:creationId xmlns:a16="http://schemas.microsoft.com/office/drawing/2014/main" id="{4BE9519A-A3C7-4A5F-8679-42EBA46EFF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93111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REPEATABLE READ Isolation Level.mp4_20220627_144108.426">
            <a:extLst>
              <a:ext uri="{FF2B5EF4-FFF2-40B4-BE49-F238E27FC236}">
                <a16:creationId xmlns:a16="http://schemas.microsoft.com/office/drawing/2014/main" id="{E3E6D1CB-BB9B-4854-8175-C01BBADA28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7210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- REPEATABLE READ Isolation Level.mp4_20220627_144111.938">
            <a:extLst>
              <a:ext uri="{FF2B5EF4-FFF2-40B4-BE49-F238E27FC236}">
                <a16:creationId xmlns:a16="http://schemas.microsoft.com/office/drawing/2014/main" id="{FD8F646C-CB94-4787-8093-88EA4AA8DB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5951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SERIALIZABLE Isolation Level.mp4_20220627_153433.080">
            <a:extLst>
              <a:ext uri="{FF2B5EF4-FFF2-40B4-BE49-F238E27FC236}">
                <a16:creationId xmlns:a16="http://schemas.microsoft.com/office/drawing/2014/main" id="{99CA203E-2991-44AC-863A-4ABA8A8B5C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84997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SERIALIZABLE Isolation Level.mp4_20220627_153506.483">
            <a:extLst>
              <a:ext uri="{FF2B5EF4-FFF2-40B4-BE49-F238E27FC236}">
                <a16:creationId xmlns:a16="http://schemas.microsoft.com/office/drawing/2014/main" id="{1F46832E-366D-4A75-A794-55207CEE82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4571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SERIALIZABLE Isolation Level.mp4_20220627_153630.583">
            <a:extLst>
              <a:ext uri="{FF2B5EF4-FFF2-40B4-BE49-F238E27FC236}">
                <a16:creationId xmlns:a16="http://schemas.microsoft.com/office/drawing/2014/main" id="{DA66F53C-7ECF-48B3-BAD3-F7863DABC1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8852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SERIALIZABLE Isolation Level.mp4_20220627_153638.202">
            <a:extLst>
              <a:ext uri="{FF2B5EF4-FFF2-40B4-BE49-F238E27FC236}">
                <a16:creationId xmlns:a16="http://schemas.microsoft.com/office/drawing/2014/main" id="{E9F4A866-1AF3-4B2F-AA29-FEBFFB7F967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8110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SERIALIZABLE Isolation Level.mp4_20220627_153644.977">
            <a:extLst>
              <a:ext uri="{FF2B5EF4-FFF2-40B4-BE49-F238E27FC236}">
                <a16:creationId xmlns:a16="http://schemas.microsoft.com/office/drawing/2014/main" id="{B5C673BD-BB75-405F-99FF-EB24BDBDA3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09599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SERIALIZABLE Isolation Level.mp4_20220627_153704.420">
            <a:extLst>
              <a:ext uri="{FF2B5EF4-FFF2-40B4-BE49-F238E27FC236}">
                <a16:creationId xmlns:a16="http://schemas.microsoft.com/office/drawing/2014/main" id="{EE4501C6-7584-4840-A649-E2165AE1E1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6321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SERIALIZABLE Isolation Level.mp4_20220627_153706.578">
            <a:extLst>
              <a:ext uri="{FF2B5EF4-FFF2-40B4-BE49-F238E27FC236}">
                <a16:creationId xmlns:a16="http://schemas.microsoft.com/office/drawing/2014/main" id="{B0503863-912F-440A-9E78-ECF5126496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87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Creating Transactions.mp4_20220626_124804.612">
            <a:extLst>
              <a:ext uri="{FF2B5EF4-FFF2-40B4-BE49-F238E27FC236}">
                <a16:creationId xmlns:a16="http://schemas.microsoft.com/office/drawing/2014/main" id="{58E6832B-1FEF-4E18-8BE0-330443A8CF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4886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SERIALIZABLE Isolation Level.mp4_20220627_153727.975">
            <a:extLst>
              <a:ext uri="{FF2B5EF4-FFF2-40B4-BE49-F238E27FC236}">
                <a16:creationId xmlns:a16="http://schemas.microsoft.com/office/drawing/2014/main" id="{3918BFB4-ACF7-4181-A61B-744E89FAB1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8590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SERIALIZABLE Isolation Level.mp4_20220627_153731.694">
            <a:extLst>
              <a:ext uri="{FF2B5EF4-FFF2-40B4-BE49-F238E27FC236}">
                <a16:creationId xmlns:a16="http://schemas.microsoft.com/office/drawing/2014/main" id="{871B8DD8-642E-430C-B0CF-4C4CAAF6A3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9324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SERIALIZABLE Isolation Level.mp4_20220627_153740.584">
            <a:extLst>
              <a:ext uri="{FF2B5EF4-FFF2-40B4-BE49-F238E27FC236}">
                <a16:creationId xmlns:a16="http://schemas.microsoft.com/office/drawing/2014/main" id="{8B283937-82F2-4C4B-BE5A-92A18BEC1E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5372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- SERIALIZABLE Isolation Level.mp4_20220627_153745.860">
            <a:extLst>
              <a:ext uri="{FF2B5EF4-FFF2-40B4-BE49-F238E27FC236}">
                <a16:creationId xmlns:a16="http://schemas.microsoft.com/office/drawing/2014/main" id="{41322B97-6900-41B9-B9A9-16BCF57E2F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2613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Deadlocks.mp4_20220627_153833.687">
            <a:extLst>
              <a:ext uri="{FF2B5EF4-FFF2-40B4-BE49-F238E27FC236}">
                <a16:creationId xmlns:a16="http://schemas.microsoft.com/office/drawing/2014/main" id="{B28AEA43-8917-46CD-8A19-93BBDB040A7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5076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Deadlocks.mp4_20220627_154435.969">
            <a:extLst>
              <a:ext uri="{FF2B5EF4-FFF2-40B4-BE49-F238E27FC236}">
                <a16:creationId xmlns:a16="http://schemas.microsoft.com/office/drawing/2014/main" id="{AC36A55F-35CD-4F77-BC1D-76CCFD2BFE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8313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Deadlocks.mp4_20220627_154445.975">
            <a:extLst>
              <a:ext uri="{FF2B5EF4-FFF2-40B4-BE49-F238E27FC236}">
                <a16:creationId xmlns:a16="http://schemas.microsoft.com/office/drawing/2014/main" id="{280D7150-B96B-43BF-90C5-0928F12A7A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43692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Deadlocks.mp4_20220627_154455.528">
            <a:extLst>
              <a:ext uri="{FF2B5EF4-FFF2-40B4-BE49-F238E27FC236}">
                <a16:creationId xmlns:a16="http://schemas.microsoft.com/office/drawing/2014/main" id="{40377A7D-B599-46E5-B6F0-76DCEBC23E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17897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Deadlocks.mp4_20220627_154638.901">
            <a:extLst>
              <a:ext uri="{FF2B5EF4-FFF2-40B4-BE49-F238E27FC236}">
                <a16:creationId xmlns:a16="http://schemas.microsoft.com/office/drawing/2014/main" id="{7D985277-EF7C-4360-926A-EFE4D18C4E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3186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Deadlocks.mp4_20220627_154641.714">
            <a:extLst>
              <a:ext uri="{FF2B5EF4-FFF2-40B4-BE49-F238E27FC236}">
                <a16:creationId xmlns:a16="http://schemas.microsoft.com/office/drawing/2014/main" id="{88BB00F2-08C6-429E-9B6F-1D7B460DC6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28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Creating Transactions.mp4_20220626_124848.320">
            <a:extLst>
              <a:ext uri="{FF2B5EF4-FFF2-40B4-BE49-F238E27FC236}">
                <a16:creationId xmlns:a16="http://schemas.microsoft.com/office/drawing/2014/main" id="{24235B97-29E2-4527-8DA2-A164689356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75637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Deadlocks.mp4_20220627_154646.673">
            <a:extLst>
              <a:ext uri="{FF2B5EF4-FFF2-40B4-BE49-F238E27FC236}">
                <a16:creationId xmlns:a16="http://schemas.microsoft.com/office/drawing/2014/main" id="{CEED3472-186C-4173-AAD9-598C9D5960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5833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Deadlocks.mp4_20220627_154658.443">
            <a:extLst>
              <a:ext uri="{FF2B5EF4-FFF2-40B4-BE49-F238E27FC236}">
                <a16:creationId xmlns:a16="http://schemas.microsoft.com/office/drawing/2014/main" id="{B188218D-91F7-4EC3-A93E-B6B963EABE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05978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Deadlocks.mp4_20220627_154703.138">
            <a:extLst>
              <a:ext uri="{FF2B5EF4-FFF2-40B4-BE49-F238E27FC236}">
                <a16:creationId xmlns:a16="http://schemas.microsoft.com/office/drawing/2014/main" id="{A1C58E02-E1F1-4939-B35B-97B76F1C08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2469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Deadlocks.mp4_20220627_154708.913">
            <a:extLst>
              <a:ext uri="{FF2B5EF4-FFF2-40B4-BE49-F238E27FC236}">
                <a16:creationId xmlns:a16="http://schemas.microsoft.com/office/drawing/2014/main" id="{701B58A6-A229-46D9-9828-5E0F3607DE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1137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Deadlocks.mp4_20220627_154711.936">
            <a:extLst>
              <a:ext uri="{FF2B5EF4-FFF2-40B4-BE49-F238E27FC236}">
                <a16:creationId xmlns:a16="http://schemas.microsoft.com/office/drawing/2014/main" id="{146BF669-87B0-4407-9AD1-83BB25D98D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80051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Deadlocks.mp4_20220627_154719.919">
            <a:extLst>
              <a:ext uri="{FF2B5EF4-FFF2-40B4-BE49-F238E27FC236}">
                <a16:creationId xmlns:a16="http://schemas.microsoft.com/office/drawing/2014/main" id="{D95E17E7-BFA0-4198-9B2F-FE83BF8163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4315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- Deadlocks.mp4_20220627_154727.557">
            <a:extLst>
              <a:ext uri="{FF2B5EF4-FFF2-40B4-BE49-F238E27FC236}">
                <a16:creationId xmlns:a16="http://schemas.microsoft.com/office/drawing/2014/main" id="{B4854807-9052-462E-93B6-9412CADFED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40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Creating Transactions.mp4_20220626_124921.031">
            <a:extLst>
              <a:ext uri="{FF2B5EF4-FFF2-40B4-BE49-F238E27FC236}">
                <a16:creationId xmlns:a16="http://schemas.microsoft.com/office/drawing/2014/main" id="{4FB67F50-5551-4455-9E28-67E951A589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5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Creating Transactions.mp4_20220626_124921.205">
            <a:extLst>
              <a:ext uri="{FF2B5EF4-FFF2-40B4-BE49-F238E27FC236}">
                <a16:creationId xmlns:a16="http://schemas.microsoft.com/office/drawing/2014/main" id="{7510283E-FE1B-42E5-8AF2-6E762904C6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652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Creating Transactions.mp4_20220626_125016.528">
            <a:extLst>
              <a:ext uri="{FF2B5EF4-FFF2-40B4-BE49-F238E27FC236}">
                <a16:creationId xmlns:a16="http://schemas.microsoft.com/office/drawing/2014/main" id="{E4CAF307-E6A5-4EA4-9B44-4EA6B4A8D6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64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Creating Transactions.mp4_20220626_125254.772">
            <a:extLst>
              <a:ext uri="{FF2B5EF4-FFF2-40B4-BE49-F238E27FC236}">
                <a16:creationId xmlns:a16="http://schemas.microsoft.com/office/drawing/2014/main" id="{097365EC-2574-4AA9-A014-14917FC0C9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36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oncurrency and Locking.mp4_20220626_130209.731">
            <a:extLst>
              <a:ext uri="{FF2B5EF4-FFF2-40B4-BE49-F238E27FC236}">
                <a16:creationId xmlns:a16="http://schemas.microsoft.com/office/drawing/2014/main" id="{E0395E92-81E5-4CBA-A0D2-6800477255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0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Transactions.mp4_20220626_123539.012">
            <a:extLst>
              <a:ext uri="{FF2B5EF4-FFF2-40B4-BE49-F238E27FC236}">
                <a16:creationId xmlns:a16="http://schemas.microsoft.com/office/drawing/2014/main" id="{6B268204-66DA-4C37-AFD3-E586447929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32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oncurrency and Locking.mp4_20220626_130226.348">
            <a:extLst>
              <a:ext uri="{FF2B5EF4-FFF2-40B4-BE49-F238E27FC236}">
                <a16:creationId xmlns:a16="http://schemas.microsoft.com/office/drawing/2014/main" id="{778AC482-11E6-49A6-8003-F1D0545567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65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oncurrency and Locking.mp4_20220626_130850.261">
            <a:extLst>
              <a:ext uri="{FF2B5EF4-FFF2-40B4-BE49-F238E27FC236}">
                <a16:creationId xmlns:a16="http://schemas.microsoft.com/office/drawing/2014/main" id="{1F49B04E-3B80-4332-A85B-DD74EDED4A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28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oncurrency and Locking.mp4_20220626_130926.617">
            <a:extLst>
              <a:ext uri="{FF2B5EF4-FFF2-40B4-BE49-F238E27FC236}">
                <a16:creationId xmlns:a16="http://schemas.microsoft.com/office/drawing/2014/main" id="{951C264F-45B6-4C1B-A1B9-29F46385E8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79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oncurrency and Locking.mp4_20220626_130934.020">
            <a:extLst>
              <a:ext uri="{FF2B5EF4-FFF2-40B4-BE49-F238E27FC236}">
                <a16:creationId xmlns:a16="http://schemas.microsoft.com/office/drawing/2014/main" id="{6E29333E-E3A3-4D18-83E0-16B0501F30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93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oncurrency and Locking.mp4_20220626_130953.198">
            <a:extLst>
              <a:ext uri="{FF2B5EF4-FFF2-40B4-BE49-F238E27FC236}">
                <a16:creationId xmlns:a16="http://schemas.microsoft.com/office/drawing/2014/main" id="{1B3E03C3-504C-46FD-BF1F-347867901D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465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oncurrency and Locking.mp4_20220626_131716.763">
            <a:extLst>
              <a:ext uri="{FF2B5EF4-FFF2-40B4-BE49-F238E27FC236}">
                <a16:creationId xmlns:a16="http://schemas.microsoft.com/office/drawing/2014/main" id="{52CE5946-FFA1-44DC-ABCC-E09F35F1F1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14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oncurrency and Locking.mp4_20220626_131722.019">
            <a:extLst>
              <a:ext uri="{FF2B5EF4-FFF2-40B4-BE49-F238E27FC236}">
                <a16:creationId xmlns:a16="http://schemas.microsoft.com/office/drawing/2014/main" id="{B18D1D26-48A4-4B25-98F5-7C106B39DE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17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oncurrency and Locking.mp4_20220626_131724.622">
            <a:extLst>
              <a:ext uri="{FF2B5EF4-FFF2-40B4-BE49-F238E27FC236}">
                <a16:creationId xmlns:a16="http://schemas.microsoft.com/office/drawing/2014/main" id="{C1253A47-0DF1-4ECC-AED0-A702D292BF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724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oncurrency and Locking.mp4_20220626_131739.939">
            <a:extLst>
              <a:ext uri="{FF2B5EF4-FFF2-40B4-BE49-F238E27FC236}">
                <a16:creationId xmlns:a16="http://schemas.microsoft.com/office/drawing/2014/main" id="{4C81F2FA-A1DE-461A-B99B-E0A5262B96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09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oncurrency and Locking.mp4_20220626_131744.525">
            <a:extLst>
              <a:ext uri="{FF2B5EF4-FFF2-40B4-BE49-F238E27FC236}">
                <a16:creationId xmlns:a16="http://schemas.microsoft.com/office/drawing/2014/main" id="{57285FD6-7182-4574-B089-CDFC8E1C1F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23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Transactions.mp4_20220626_123630.277">
            <a:extLst>
              <a:ext uri="{FF2B5EF4-FFF2-40B4-BE49-F238E27FC236}">
                <a16:creationId xmlns:a16="http://schemas.microsoft.com/office/drawing/2014/main" id="{146B85D3-0275-4D47-920E-9B1AEAD644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449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oncurrency and Locking.mp4_20220626_131748.087">
            <a:extLst>
              <a:ext uri="{FF2B5EF4-FFF2-40B4-BE49-F238E27FC236}">
                <a16:creationId xmlns:a16="http://schemas.microsoft.com/office/drawing/2014/main" id="{A0A90389-A5DC-4C9B-9BD0-FBEA834F1E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646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oncurrency and Locking.mp4_20220626_131752.109">
            <a:extLst>
              <a:ext uri="{FF2B5EF4-FFF2-40B4-BE49-F238E27FC236}">
                <a16:creationId xmlns:a16="http://schemas.microsoft.com/office/drawing/2014/main" id="{8D10748D-9219-4CF2-8859-00336A51BA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820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oncurrency and Locking.mp4_20220626_131820.061">
            <a:extLst>
              <a:ext uri="{FF2B5EF4-FFF2-40B4-BE49-F238E27FC236}">
                <a16:creationId xmlns:a16="http://schemas.microsoft.com/office/drawing/2014/main" id="{4A914090-E5DB-4376-8698-A4FF16D2F6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279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oncurrency and Locking.mp4_20220626_131822.556">
            <a:extLst>
              <a:ext uri="{FF2B5EF4-FFF2-40B4-BE49-F238E27FC236}">
                <a16:creationId xmlns:a16="http://schemas.microsoft.com/office/drawing/2014/main" id="{3C3F00E1-2E50-4911-A131-C4DD80E9FA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098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oncurrency and Locking.mp4_20220626_131834.499">
            <a:extLst>
              <a:ext uri="{FF2B5EF4-FFF2-40B4-BE49-F238E27FC236}">
                <a16:creationId xmlns:a16="http://schemas.microsoft.com/office/drawing/2014/main" id="{6C9A7FBF-38F3-4885-B8A9-643719D49C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224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oncurrency and Locking.mp4_20220626_131852.220">
            <a:extLst>
              <a:ext uri="{FF2B5EF4-FFF2-40B4-BE49-F238E27FC236}">
                <a16:creationId xmlns:a16="http://schemas.microsoft.com/office/drawing/2014/main" id="{3B0B9AEA-A8A2-4974-A347-F3B3742D04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79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oncurrency and Locking.mp4_20220626_131859.134">
            <a:extLst>
              <a:ext uri="{FF2B5EF4-FFF2-40B4-BE49-F238E27FC236}">
                <a16:creationId xmlns:a16="http://schemas.microsoft.com/office/drawing/2014/main" id="{1CA2BDDB-AB8B-4D4E-AFC7-C12357BB64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709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Concurrency and Locking.mp4_20220626_131907.485">
            <a:extLst>
              <a:ext uri="{FF2B5EF4-FFF2-40B4-BE49-F238E27FC236}">
                <a16:creationId xmlns:a16="http://schemas.microsoft.com/office/drawing/2014/main" id="{5CB6F4C8-7FD4-4FDF-BC7F-4BF30805A5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3754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Concurrency Problems.mp4_20220626_135921.150">
            <a:extLst>
              <a:ext uri="{FF2B5EF4-FFF2-40B4-BE49-F238E27FC236}">
                <a16:creationId xmlns:a16="http://schemas.microsoft.com/office/drawing/2014/main" id="{4ED95F28-6F8E-45F4-852E-42AD78FC2B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539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Concurrency Problems.mp4_20220626_140008.384">
            <a:extLst>
              <a:ext uri="{FF2B5EF4-FFF2-40B4-BE49-F238E27FC236}">
                <a16:creationId xmlns:a16="http://schemas.microsoft.com/office/drawing/2014/main" id="{378E886C-3386-4019-A76F-52B20B744B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584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Transactions.mp4_20220626_123710.430">
            <a:extLst>
              <a:ext uri="{FF2B5EF4-FFF2-40B4-BE49-F238E27FC236}">
                <a16:creationId xmlns:a16="http://schemas.microsoft.com/office/drawing/2014/main" id="{58CAEF06-017B-4595-91B6-30A79A793D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610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Concurrency Problems.mp4_20220626_140122.496">
            <a:extLst>
              <a:ext uri="{FF2B5EF4-FFF2-40B4-BE49-F238E27FC236}">
                <a16:creationId xmlns:a16="http://schemas.microsoft.com/office/drawing/2014/main" id="{0D2E000F-1C5F-4A0D-8E4C-374091EFA0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1193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Concurrency Problems.mp4_20220626_140144.221">
            <a:extLst>
              <a:ext uri="{FF2B5EF4-FFF2-40B4-BE49-F238E27FC236}">
                <a16:creationId xmlns:a16="http://schemas.microsoft.com/office/drawing/2014/main" id="{970C2D19-CF49-48EB-9C45-DA579B3B15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686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Concurrency Problems.mp4_20220626_140259.664">
            <a:extLst>
              <a:ext uri="{FF2B5EF4-FFF2-40B4-BE49-F238E27FC236}">
                <a16:creationId xmlns:a16="http://schemas.microsoft.com/office/drawing/2014/main" id="{2B4C5F16-FCDB-4E25-A034-F2EB9243A3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57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Concurrency Problems.mp4_20220626_140515.835">
            <a:extLst>
              <a:ext uri="{FF2B5EF4-FFF2-40B4-BE49-F238E27FC236}">
                <a16:creationId xmlns:a16="http://schemas.microsoft.com/office/drawing/2014/main" id="{FDA1E3C9-8BBC-4843-B4EF-341A7BD44C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032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Concurrency Problems.mp4_20220626_140521.041">
            <a:extLst>
              <a:ext uri="{FF2B5EF4-FFF2-40B4-BE49-F238E27FC236}">
                <a16:creationId xmlns:a16="http://schemas.microsoft.com/office/drawing/2014/main" id="{0390A270-F09B-43FA-AEBF-37FB7A1B4B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245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Concurrency Problems.mp4_20220626_140932.481">
            <a:extLst>
              <a:ext uri="{FF2B5EF4-FFF2-40B4-BE49-F238E27FC236}">
                <a16:creationId xmlns:a16="http://schemas.microsoft.com/office/drawing/2014/main" id="{90E0FB05-68C3-466C-A907-D3201C8A1C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7127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Concurrency Problems.mp4_20220626_141048.329">
            <a:extLst>
              <a:ext uri="{FF2B5EF4-FFF2-40B4-BE49-F238E27FC236}">
                <a16:creationId xmlns:a16="http://schemas.microsoft.com/office/drawing/2014/main" id="{1C50B13A-473D-4288-9CAE-5068B7081F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5983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Concurrency Problems.mp4_20220626_141052.151">
            <a:extLst>
              <a:ext uri="{FF2B5EF4-FFF2-40B4-BE49-F238E27FC236}">
                <a16:creationId xmlns:a16="http://schemas.microsoft.com/office/drawing/2014/main" id="{88039183-0ABB-4ED2-B09D-0152FE2A70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730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Concurrency Problems.mp4_20220626_141157.848">
            <a:extLst>
              <a:ext uri="{FF2B5EF4-FFF2-40B4-BE49-F238E27FC236}">
                <a16:creationId xmlns:a16="http://schemas.microsoft.com/office/drawing/2014/main" id="{5C33A38D-E865-497E-A3F7-41137BC9FB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817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Concurrency Problems.mp4_20220626_141232.383">
            <a:extLst>
              <a:ext uri="{FF2B5EF4-FFF2-40B4-BE49-F238E27FC236}">
                <a16:creationId xmlns:a16="http://schemas.microsoft.com/office/drawing/2014/main" id="{E6883818-F12C-45C3-B3BB-9EBE8D4CE2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39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Transactions.mp4_20220626_123742.004">
            <a:extLst>
              <a:ext uri="{FF2B5EF4-FFF2-40B4-BE49-F238E27FC236}">
                <a16:creationId xmlns:a16="http://schemas.microsoft.com/office/drawing/2014/main" id="{1FA13CBB-E3F5-4461-9758-4E477BFC62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2955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Concurrency Problems.mp4_20220626_141245.890">
            <a:extLst>
              <a:ext uri="{FF2B5EF4-FFF2-40B4-BE49-F238E27FC236}">
                <a16:creationId xmlns:a16="http://schemas.microsoft.com/office/drawing/2014/main" id="{CAF1D866-7F87-4F61-8D40-648A32C180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2919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Concurrency Problems.mp4_20220626_141718.432">
            <a:extLst>
              <a:ext uri="{FF2B5EF4-FFF2-40B4-BE49-F238E27FC236}">
                <a16:creationId xmlns:a16="http://schemas.microsoft.com/office/drawing/2014/main" id="{318B5999-7533-4D4A-95D4-4BA933D48C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835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Concurrency Problems.mp4_20220626_141802.329">
            <a:extLst>
              <a:ext uri="{FF2B5EF4-FFF2-40B4-BE49-F238E27FC236}">
                <a16:creationId xmlns:a16="http://schemas.microsoft.com/office/drawing/2014/main" id="{13051B17-C13A-4F8B-8BF0-4328654C5C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795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Concurrency Problems.mp4_20220626_141840.815">
            <a:extLst>
              <a:ext uri="{FF2B5EF4-FFF2-40B4-BE49-F238E27FC236}">
                <a16:creationId xmlns:a16="http://schemas.microsoft.com/office/drawing/2014/main" id="{0ACFD37C-3D29-442F-91D4-636A1E8A05D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8583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Concurrency Problems.mp4_20220626_141902.614">
            <a:extLst>
              <a:ext uri="{FF2B5EF4-FFF2-40B4-BE49-F238E27FC236}">
                <a16:creationId xmlns:a16="http://schemas.microsoft.com/office/drawing/2014/main" id="{CF9F14B7-E055-4617-AD10-A57B428B4C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267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Concurrency Problems.mp4_20220626_141904.653">
            <a:extLst>
              <a:ext uri="{FF2B5EF4-FFF2-40B4-BE49-F238E27FC236}">
                <a16:creationId xmlns:a16="http://schemas.microsoft.com/office/drawing/2014/main" id="{55D597CE-B486-4E9D-94B2-212C28FD62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4517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Concurrency Problems.mp4_20220626_141910.363">
            <a:extLst>
              <a:ext uri="{FF2B5EF4-FFF2-40B4-BE49-F238E27FC236}">
                <a16:creationId xmlns:a16="http://schemas.microsoft.com/office/drawing/2014/main" id="{7C0D5AC9-2AA3-430C-AFB6-7078A2D4AA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997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Transaction Isolation Levels.mp4_20220626_194758.157">
            <a:extLst>
              <a:ext uri="{FF2B5EF4-FFF2-40B4-BE49-F238E27FC236}">
                <a16:creationId xmlns:a16="http://schemas.microsoft.com/office/drawing/2014/main" id="{14CD21B9-E77C-4F78-93B6-22C8593F73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63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Transaction Isolation Levels.mp4_20220626_195002.558">
            <a:extLst>
              <a:ext uri="{FF2B5EF4-FFF2-40B4-BE49-F238E27FC236}">
                <a16:creationId xmlns:a16="http://schemas.microsoft.com/office/drawing/2014/main" id="{CE3E873E-9EF3-466C-A7AA-4E8FC86D3E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64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Transaction Isolation Levels.mp4_20220626_200455.808">
            <a:extLst>
              <a:ext uri="{FF2B5EF4-FFF2-40B4-BE49-F238E27FC236}">
                <a16:creationId xmlns:a16="http://schemas.microsoft.com/office/drawing/2014/main" id="{C7CF0116-3A57-43FD-9CD3-A294924ADA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123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Transactions.mp4_20220626_123849.609">
            <a:extLst>
              <a:ext uri="{FF2B5EF4-FFF2-40B4-BE49-F238E27FC236}">
                <a16:creationId xmlns:a16="http://schemas.microsoft.com/office/drawing/2014/main" id="{63FDFDC2-0D59-4883-AB3C-74919858F5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5498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Transaction Isolation Levels.mp4_20220626_200802.121">
            <a:extLst>
              <a:ext uri="{FF2B5EF4-FFF2-40B4-BE49-F238E27FC236}">
                <a16:creationId xmlns:a16="http://schemas.microsoft.com/office/drawing/2014/main" id="{B4334520-1438-41D6-8464-64A172FB79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0881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Transaction Isolation Levels.mp4_20220626_200825.678">
            <a:extLst>
              <a:ext uri="{FF2B5EF4-FFF2-40B4-BE49-F238E27FC236}">
                <a16:creationId xmlns:a16="http://schemas.microsoft.com/office/drawing/2014/main" id="{C0AD7FB7-6355-4BA5-BAF2-9D5B0EAAEC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0663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Transaction Isolation Levels.mp4_20220626_200839.715">
            <a:extLst>
              <a:ext uri="{FF2B5EF4-FFF2-40B4-BE49-F238E27FC236}">
                <a16:creationId xmlns:a16="http://schemas.microsoft.com/office/drawing/2014/main" id="{7FBB4AA5-F7D4-45FC-A890-AD256011EC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2949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- Transaction Isolation Levels.mp4_20220626_200934.128">
            <a:extLst>
              <a:ext uri="{FF2B5EF4-FFF2-40B4-BE49-F238E27FC236}">
                <a16:creationId xmlns:a16="http://schemas.microsoft.com/office/drawing/2014/main" id="{F3472FBE-1FB0-4210-AFB7-DD771F1033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057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READ UNCOMMITTED Isolation Level.mp4_20220627_140714.510">
            <a:extLst>
              <a:ext uri="{FF2B5EF4-FFF2-40B4-BE49-F238E27FC236}">
                <a16:creationId xmlns:a16="http://schemas.microsoft.com/office/drawing/2014/main" id="{D1E0B357-542B-421C-B2CE-1A8DDB39B8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736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READ UNCOMMITTED Isolation Level.mp4_20220627_140814.461">
            <a:extLst>
              <a:ext uri="{FF2B5EF4-FFF2-40B4-BE49-F238E27FC236}">
                <a16:creationId xmlns:a16="http://schemas.microsoft.com/office/drawing/2014/main" id="{248DABAE-D186-4732-BF6C-2C2F1A1025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4896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READ UNCOMMITTED Isolation Level.mp4_20220627_140830.263">
            <a:extLst>
              <a:ext uri="{FF2B5EF4-FFF2-40B4-BE49-F238E27FC236}">
                <a16:creationId xmlns:a16="http://schemas.microsoft.com/office/drawing/2014/main" id="{2696897F-4C65-441E-905A-C874DE2010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3472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READ UNCOMMITTED Isolation Level.mp4_20220627_140846.615">
            <a:extLst>
              <a:ext uri="{FF2B5EF4-FFF2-40B4-BE49-F238E27FC236}">
                <a16:creationId xmlns:a16="http://schemas.microsoft.com/office/drawing/2014/main" id="{3384384E-3260-4E98-B6A0-597AD389D1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147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READ UNCOMMITTED Isolation Level.mp4_20220627_140905.212">
            <a:extLst>
              <a:ext uri="{FF2B5EF4-FFF2-40B4-BE49-F238E27FC236}">
                <a16:creationId xmlns:a16="http://schemas.microsoft.com/office/drawing/2014/main" id="{BDD1FB7B-45C1-4B95-8761-166D82F7BA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496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READ UNCOMMITTED Isolation Level.mp4_20220627_140932.967">
            <a:extLst>
              <a:ext uri="{FF2B5EF4-FFF2-40B4-BE49-F238E27FC236}">
                <a16:creationId xmlns:a16="http://schemas.microsoft.com/office/drawing/2014/main" id="{12CE9B78-9B75-4B21-BCF4-8A8133A2AB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72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Transactions.mp4_20220626_124346.654">
            <a:extLst>
              <a:ext uri="{FF2B5EF4-FFF2-40B4-BE49-F238E27FC236}">
                <a16:creationId xmlns:a16="http://schemas.microsoft.com/office/drawing/2014/main" id="{F802BB18-4D41-4223-9DE1-E7459601F8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8659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READ UNCOMMITTED Isolation Level.mp4_20220627_140948.719">
            <a:extLst>
              <a:ext uri="{FF2B5EF4-FFF2-40B4-BE49-F238E27FC236}">
                <a16:creationId xmlns:a16="http://schemas.microsoft.com/office/drawing/2014/main" id="{9304BED7-E24C-4052-8888-A57C6D25D0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4047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READ UNCOMMITTED Isolation Level.mp4_20220627_141101.838">
            <a:extLst>
              <a:ext uri="{FF2B5EF4-FFF2-40B4-BE49-F238E27FC236}">
                <a16:creationId xmlns:a16="http://schemas.microsoft.com/office/drawing/2014/main" id="{55CFFEFF-4F8B-4A33-B8FD-4E6FA0A895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989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READ UNCOMMITTED Isolation Level.mp4_20220627_141104.826">
            <a:extLst>
              <a:ext uri="{FF2B5EF4-FFF2-40B4-BE49-F238E27FC236}">
                <a16:creationId xmlns:a16="http://schemas.microsoft.com/office/drawing/2014/main" id="{76DDBD28-922B-4B69-824D-7599C3E4F4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767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READ UNCOMMITTED Isolation Level.mp4_20220627_141119.843">
            <a:extLst>
              <a:ext uri="{FF2B5EF4-FFF2-40B4-BE49-F238E27FC236}">
                <a16:creationId xmlns:a16="http://schemas.microsoft.com/office/drawing/2014/main" id="{B1673168-B1B7-405B-AEB8-F98ABF153B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974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READ UNCOMMITTED Isolation Level.mp4_20220627_141123.600">
            <a:extLst>
              <a:ext uri="{FF2B5EF4-FFF2-40B4-BE49-F238E27FC236}">
                <a16:creationId xmlns:a16="http://schemas.microsoft.com/office/drawing/2014/main" id="{37F17A9A-EDF7-4424-95D4-3C63B2D6EA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611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READ UNCOMMITTED Isolation Level.mp4_20220627_141128.446">
            <a:extLst>
              <a:ext uri="{FF2B5EF4-FFF2-40B4-BE49-F238E27FC236}">
                <a16:creationId xmlns:a16="http://schemas.microsoft.com/office/drawing/2014/main" id="{315E94ED-5906-4144-AEC6-128950A893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343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READ UNCOMMITTED Isolation Level.mp4_20220627_141204.440">
            <a:extLst>
              <a:ext uri="{FF2B5EF4-FFF2-40B4-BE49-F238E27FC236}">
                <a16:creationId xmlns:a16="http://schemas.microsoft.com/office/drawing/2014/main" id="{C8521974-1089-44B6-B8D0-43F40DACA6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58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READ UNCOMMITTED Isolation Level.mp4_20220627_141207.172">
            <a:extLst>
              <a:ext uri="{FF2B5EF4-FFF2-40B4-BE49-F238E27FC236}">
                <a16:creationId xmlns:a16="http://schemas.microsoft.com/office/drawing/2014/main" id="{850F4B91-66A3-48F6-AC06-5778A0769E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747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READ UNCOMMITTED Isolation Level.mp4_20220627_141234.354">
            <a:extLst>
              <a:ext uri="{FF2B5EF4-FFF2-40B4-BE49-F238E27FC236}">
                <a16:creationId xmlns:a16="http://schemas.microsoft.com/office/drawing/2014/main" id="{3E9A7A43-7048-4456-A9D9-879A2DB39D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6785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- READ UNCOMMITTED Isolation Level.mp4_20220627_141240.878">
            <a:extLst>
              <a:ext uri="{FF2B5EF4-FFF2-40B4-BE49-F238E27FC236}">
                <a16:creationId xmlns:a16="http://schemas.microsoft.com/office/drawing/2014/main" id="{800AB09A-4ADC-497E-8953-E9F98A8C06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111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Creating Transactions.mp4_20220626_124502.427">
            <a:extLst>
              <a:ext uri="{FF2B5EF4-FFF2-40B4-BE49-F238E27FC236}">
                <a16:creationId xmlns:a16="http://schemas.microsoft.com/office/drawing/2014/main" id="{91777A2B-750B-4343-A1A2-10F79B1D45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836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READ COMMITTED Isolation Level.mp4_20220627_142430.983">
            <a:extLst>
              <a:ext uri="{FF2B5EF4-FFF2-40B4-BE49-F238E27FC236}">
                <a16:creationId xmlns:a16="http://schemas.microsoft.com/office/drawing/2014/main" id="{036AD4E4-69AA-457B-8148-858438918C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5439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READ COMMITTED Isolation Level.mp4_20220627_142448.789">
            <a:extLst>
              <a:ext uri="{FF2B5EF4-FFF2-40B4-BE49-F238E27FC236}">
                <a16:creationId xmlns:a16="http://schemas.microsoft.com/office/drawing/2014/main" id="{58F98DCF-E0BE-4E73-9D16-5DF72CC33D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7210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READ COMMITTED Isolation Level.mp4_20220627_142503.358">
            <a:extLst>
              <a:ext uri="{FF2B5EF4-FFF2-40B4-BE49-F238E27FC236}">
                <a16:creationId xmlns:a16="http://schemas.microsoft.com/office/drawing/2014/main" id="{4FA18A24-35A5-4882-B5EC-F5D5A8E619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793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READ COMMITTED Isolation Level.mp4_20220627_142511.221">
            <a:extLst>
              <a:ext uri="{FF2B5EF4-FFF2-40B4-BE49-F238E27FC236}">
                <a16:creationId xmlns:a16="http://schemas.microsoft.com/office/drawing/2014/main" id="{3140D866-76D9-4C1A-9609-A5E3694FD2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4652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READ COMMITTED Isolation Level.mp4_20220627_142518.889">
            <a:extLst>
              <a:ext uri="{FF2B5EF4-FFF2-40B4-BE49-F238E27FC236}">
                <a16:creationId xmlns:a16="http://schemas.microsoft.com/office/drawing/2014/main" id="{034AA312-BEA3-42DA-A175-9431F15A53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46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READ COMMITTED Isolation Level.mp4_20220627_142522.889">
            <a:extLst>
              <a:ext uri="{FF2B5EF4-FFF2-40B4-BE49-F238E27FC236}">
                <a16:creationId xmlns:a16="http://schemas.microsoft.com/office/drawing/2014/main" id="{0F69AB54-7E88-4E8E-887F-0F7A775691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422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READ COMMITTED Isolation Level.mp4_20220627_142535.669">
            <a:extLst>
              <a:ext uri="{FF2B5EF4-FFF2-40B4-BE49-F238E27FC236}">
                <a16:creationId xmlns:a16="http://schemas.microsoft.com/office/drawing/2014/main" id="{364CB728-B44D-42D7-8F12-06BDE22BAA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199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READ COMMITTED Isolation Level.mp4_20220627_142541.169">
            <a:extLst>
              <a:ext uri="{FF2B5EF4-FFF2-40B4-BE49-F238E27FC236}">
                <a16:creationId xmlns:a16="http://schemas.microsoft.com/office/drawing/2014/main" id="{14BA8BE4-758B-40D4-8332-54EBFC6694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826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READ COMMITTED Isolation Level.mp4_20220627_142550.495">
            <a:extLst>
              <a:ext uri="{FF2B5EF4-FFF2-40B4-BE49-F238E27FC236}">
                <a16:creationId xmlns:a16="http://schemas.microsoft.com/office/drawing/2014/main" id="{9D327F62-0966-4AA7-B2AA-746EE93755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6369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READ COMMITTED Isolation Level.mp4_20220627_142556.380">
            <a:extLst>
              <a:ext uri="{FF2B5EF4-FFF2-40B4-BE49-F238E27FC236}">
                <a16:creationId xmlns:a16="http://schemas.microsoft.com/office/drawing/2014/main" id="{2008EEFA-EDDC-45B8-8A61-4D2B1EAB53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93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Creating Transactions.mp4_20220626_124527.801">
            <a:extLst>
              <a:ext uri="{FF2B5EF4-FFF2-40B4-BE49-F238E27FC236}">
                <a16:creationId xmlns:a16="http://schemas.microsoft.com/office/drawing/2014/main" id="{5825AAE0-AF5E-42A1-95A1-0D9FB058D6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1564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READ COMMITTED Isolation Level.mp4_20220627_142558.683">
            <a:extLst>
              <a:ext uri="{FF2B5EF4-FFF2-40B4-BE49-F238E27FC236}">
                <a16:creationId xmlns:a16="http://schemas.microsoft.com/office/drawing/2014/main" id="{5C12513C-3905-4200-890D-55C281FCA5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218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READ COMMITTED Isolation Level.mp4_20220627_142718.278">
            <a:extLst>
              <a:ext uri="{FF2B5EF4-FFF2-40B4-BE49-F238E27FC236}">
                <a16:creationId xmlns:a16="http://schemas.microsoft.com/office/drawing/2014/main" id="{C5BEC222-24CA-4AD0-81C7-6E07A19FBA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2995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READ COMMITTED Isolation Level.mp4_20220627_142724.687">
            <a:extLst>
              <a:ext uri="{FF2B5EF4-FFF2-40B4-BE49-F238E27FC236}">
                <a16:creationId xmlns:a16="http://schemas.microsoft.com/office/drawing/2014/main" id="{0A87D55C-9B28-4E8F-9CA1-98DC630122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879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READ COMMITTED Isolation Level.mp4_20220627_142745.408">
            <a:extLst>
              <a:ext uri="{FF2B5EF4-FFF2-40B4-BE49-F238E27FC236}">
                <a16:creationId xmlns:a16="http://schemas.microsoft.com/office/drawing/2014/main" id="{06F53B99-A400-4492-B7F2-26B8B37DCF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5596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READ COMMITTED Isolation Level.mp4_20220627_142748.265">
            <a:extLst>
              <a:ext uri="{FF2B5EF4-FFF2-40B4-BE49-F238E27FC236}">
                <a16:creationId xmlns:a16="http://schemas.microsoft.com/office/drawing/2014/main" id="{3B7CC9AD-B5E2-43B3-96A0-87DB36C592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430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READ COMMITTED Isolation Level.mp4_20220627_142751.128">
            <a:extLst>
              <a:ext uri="{FF2B5EF4-FFF2-40B4-BE49-F238E27FC236}">
                <a16:creationId xmlns:a16="http://schemas.microsoft.com/office/drawing/2014/main" id="{6C709406-8FDB-4B98-ACE6-728D47D896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8872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READ COMMITTED Isolation Level.mp4_20220627_142801.762">
            <a:extLst>
              <a:ext uri="{FF2B5EF4-FFF2-40B4-BE49-F238E27FC236}">
                <a16:creationId xmlns:a16="http://schemas.microsoft.com/office/drawing/2014/main" id="{C0BB1038-AA99-4A97-B62F-230127C298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57576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READ COMMITTED Isolation Level.mp4_20220627_142806.599">
            <a:extLst>
              <a:ext uri="{FF2B5EF4-FFF2-40B4-BE49-F238E27FC236}">
                <a16:creationId xmlns:a16="http://schemas.microsoft.com/office/drawing/2014/main" id="{084E071A-C1EE-4038-8BF4-34927F23063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6738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READ COMMITTED Isolation Level.mp4_20220627_142809.355">
            <a:extLst>
              <a:ext uri="{FF2B5EF4-FFF2-40B4-BE49-F238E27FC236}">
                <a16:creationId xmlns:a16="http://schemas.microsoft.com/office/drawing/2014/main" id="{D1839701-63A2-4ADC-ABE7-4257D058CE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7083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- READ COMMITTED Isolation Level.mp4_20220627_142815.834">
            <a:extLst>
              <a:ext uri="{FF2B5EF4-FFF2-40B4-BE49-F238E27FC236}">
                <a16:creationId xmlns:a16="http://schemas.microsoft.com/office/drawing/2014/main" id="{5BA6F091-E3DF-4C0E-8170-D3EB29DDCC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95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5</Words>
  <Application>Microsoft Office PowerPoint</Application>
  <PresentationFormat>Widescreen</PresentationFormat>
  <Paragraphs>2</Paragraphs>
  <Slides>146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146</vt:i4>
      </vt:variant>
    </vt:vector>
  </HeadingPairs>
  <TitlesOfParts>
    <vt:vector size="150" baseType="lpstr">
      <vt:lpstr>Arial</vt:lpstr>
      <vt:lpstr>Calibri</vt:lpstr>
      <vt:lpstr>Calibri Light</vt:lpstr>
      <vt:lpstr>Office Theme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Dpu Barman</dc:creator>
  <cp:lastModifiedBy>Dpu Barman</cp:lastModifiedBy>
  <cp:revision>2</cp:revision>
  <dcterms:created xsi:type="dcterms:W3CDTF">2022-07-26T00:23:51Z</dcterms:created>
  <dcterms:modified xsi:type="dcterms:W3CDTF">2022-07-27T17:23:23Z</dcterms:modified>
</cp:coreProperties>
</file>